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4630400" cy="8229600"/>
  <p:notesSz cx="8229600" cy="14630400"/>
  <p:embeddedFontLst>
    <p:embeddedFont>
      <p:font typeface="Inter" panose="02000503000000020004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60" y="1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presProps" Target="pres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font" Target="fonts/font1.fntdata" /><Relationship Id="rId2" Type="http://schemas.openxmlformats.org/officeDocument/2006/relationships/slide" Target="slides/slide1.xml" /><Relationship Id="rId1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notesMaster" Target="notesMasters/notesMaster1.xml" /><Relationship Id="rId5" Type="http://schemas.openxmlformats.org/officeDocument/2006/relationships/slide" Target="slides/slide4.xml" /><Relationship Id="rId15" Type="http://schemas.openxmlformats.org/officeDocument/2006/relationships/theme" Target="theme/theme1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6159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Relationship Id="rId5" Type="http://schemas.openxmlformats.org/officeDocument/2006/relationships/image" Target="../media/image7.png" /><Relationship Id="rId4" Type="http://schemas.openxmlformats.org/officeDocument/2006/relationships/image" Target="../media/image6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Relationship Id="rId5" Type="http://schemas.openxmlformats.org/officeDocument/2006/relationships/image" Target="../media/image10.png" /><Relationship Id="rId4" Type="http://schemas.openxmlformats.org/officeDocument/2006/relationships/image" Target="../media/image9.png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1.xml" /><Relationship Id="rId4" Type="http://schemas.openxmlformats.org/officeDocument/2006/relationships/image" Target="../media/image1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667476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Echra Innovations</a:t>
            </a:r>
            <a:endParaRPr lang="en-US" sz="4650" dirty="0"/>
          </a:p>
        </p:txBody>
      </p:sp>
      <p:sp>
        <p:nvSpPr>
          <p:cNvPr id="5" name="Text 2"/>
          <p:cNvSpPr/>
          <p:nvPr/>
        </p:nvSpPr>
        <p:spPr>
          <a:xfrm>
            <a:off x="793790" y="3751898"/>
            <a:ext cx="1058882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Where innovation meets sustainability</a:t>
            </a:r>
            <a:endParaRPr lang="en-US" sz="4650" dirty="0"/>
          </a:p>
        </p:txBody>
      </p:sp>
      <p:sp>
        <p:nvSpPr>
          <p:cNvPr id="6" name="Text 3"/>
          <p:cNvSpPr/>
          <p:nvPr/>
        </p:nvSpPr>
        <p:spPr>
          <a:xfrm>
            <a:off x="793790" y="483631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Discover91 DEGREES, a revolutionary brand of biodegradable sanitary pads from the house of ECHRA ,designed for comfort, confidence, and a cleaner planet. Join us on a journey toward sustainable feminine hygiene.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41220"/>
            <a:ext cx="130428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Introducing 91 degrees: The Future of Feminine Hygiene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419671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Eco-conscious choice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79559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Eco Nest is a new generation of sanitary pads made with biodegradable materials, reducing waste and environmental impact.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9671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Designed for you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79559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Enjoy superior comfort and confidence with our breathable, hypoallergenic design, crafted for a smooth and natural feel.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86038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Innovative, Biodegradable Design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27698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2503" y="2846308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2769870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Natural Materials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30906" y="327802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Made with plant-based materials like bamboo and cornstarch, Eco Nest pads are gentle on your skin and the environment.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698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9295" y="2846308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5422583" y="2769870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Biodegradable Breakdown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422583" y="3650099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pads decompose naturally in landfills, leaving no harmful residues behind. They break down quickly and safely.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30947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7857" y="6385917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530906" y="630947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Effective Protection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30906" y="681763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Despite being biodegradable, Eco Nest pads provide the same level of protection and absorbency as traditional pads.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20635"/>
            <a:ext cx="867310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Reduced Environmental Impact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3418523"/>
            <a:ext cx="2152055" cy="8256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713" y="3694390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3645337"/>
            <a:ext cx="238303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Minimized Waste</a:t>
            </a:r>
            <a:endParaRPr lang="en-US" sz="2300" dirty="0"/>
          </a:p>
        </p:txBody>
      </p:sp>
      <p:sp>
        <p:nvSpPr>
          <p:cNvPr id="6" name="Shape 3"/>
          <p:cNvSpPr/>
          <p:nvPr/>
        </p:nvSpPr>
        <p:spPr>
          <a:xfrm>
            <a:off x="5187077" y="4257318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300895"/>
            <a:ext cx="4304109" cy="82569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3949" y="4486989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433304" y="4527709"/>
            <a:ext cx="247292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Reduced Landfills</a:t>
            </a:r>
            <a:endParaRPr lang="en-US" sz="2300" dirty="0"/>
          </a:p>
        </p:txBody>
      </p:sp>
      <p:sp>
        <p:nvSpPr>
          <p:cNvPr id="10" name="Shape 6"/>
          <p:cNvSpPr/>
          <p:nvPr/>
        </p:nvSpPr>
        <p:spPr>
          <a:xfrm>
            <a:off x="6263164" y="5139690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183267"/>
            <a:ext cx="6456164" cy="82569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74068" y="5369362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7509272" y="5410081"/>
            <a:ext cx="299680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Preserved Ecosystems</a:t>
            </a:r>
            <a:endParaRPr lang="en-US" sz="2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20735"/>
            <a:ext cx="775632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Improved Feminine Hygiene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18623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4885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Comfort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5657017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breathable and hypoallergenic design of Eco Nest pads allows your skin to breathe, reducing discomfort and irritation.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318623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1489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Health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5254704" y="5657136"/>
            <a:ext cx="41208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Made with natural materials, Eco Nest pads are gentle on your skin and free from harsh chemicals, promoting a healthy intimate environment.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318623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14885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Confidence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9715738" y="5657017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Experience the freedom and peace of mind that comes with using a product designed to be both effective and eco-friendly.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2513"/>
            <a:ext cx="6725841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Comfort and Confidence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250400"/>
            <a:ext cx="2173724" cy="1324689"/>
          </a:xfrm>
          <a:prstGeom prst="roundRect">
            <a:avLst>
              <a:gd name="adj" fmla="val 719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685931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47721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Natural Feel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3194328" y="2985373"/>
            <a:ext cx="883872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Eco Nest pads provide a gentle and natural feel, reducing irritation and discomfort.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559850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688437"/>
            <a:ext cx="4347567" cy="1687592"/>
          </a:xfrm>
          <a:prstGeom prst="roundRect">
            <a:avLst>
              <a:gd name="adj" fmla="val 564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305419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391525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Breathable Design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5368171" y="4423410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breathable design allows air to circulate, keeping you feeling fresh and comfortable all day long.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60789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89377"/>
            <a:ext cx="6521410" cy="1687592"/>
          </a:xfrm>
          <a:prstGeom prst="roundRect">
            <a:avLst>
              <a:gd name="adj" fmla="val 564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6106358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71619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Leakproof Protection</a:t>
            </a:r>
            <a:endParaRPr lang="en-US" sz="2300" dirty="0"/>
          </a:p>
        </p:txBody>
      </p:sp>
      <p:sp>
        <p:nvSpPr>
          <p:cNvPr id="16" name="Text 14"/>
          <p:cNvSpPr/>
          <p:nvPr/>
        </p:nvSpPr>
        <p:spPr>
          <a:xfrm>
            <a:off x="7542014" y="6224349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Experience the security of knowing you're protected with our leakproof design.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955000"/>
            <a:ext cx="927080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Social Impact: Supporting Women</a:t>
            </a:r>
            <a:endParaRPr lang="en-US" sz="4650" dirty="0"/>
          </a:p>
        </p:txBody>
      </p:sp>
      <p:sp>
        <p:nvSpPr>
          <p:cNvPr id="5" name="Shape 2"/>
          <p:cNvSpPr/>
          <p:nvPr/>
        </p:nvSpPr>
        <p:spPr>
          <a:xfrm>
            <a:off x="793790" y="4657011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6" name="Shape 3"/>
          <p:cNvSpPr/>
          <p:nvPr/>
        </p:nvSpPr>
        <p:spPr>
          <a:xfrm>
            <a:off x="3982522" y="3863221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7" name="Shape 4"/>
          <p:cNvSpPr/>
          <p:nvPr/>
        </p:nvSpPr>
        <p:spPr>
          <a:xfrm>
            <a:off x="3742611" y="44018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921323" y="4478298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9" name="Text 6"/>
          <p:cNvSpPr/>
          <p:nvPr/>
        </p:nvSpPr>
        <p:spPr>
          <a:xfrm>
            <a:off x="2509242" y="203942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Empowering Women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1020604" y="2547580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are committed to creating opportunities for women in our supply chain, supporting their economic empowerment.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299841" y="4657011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2" name="Shape 9"/>
          <p:cNvSpPr/>
          <p:nvPr/>
        </p:nvSpPr>
        <p:spPr>
          <a:xfrm>
            <a:off x="7059930" y="44018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213759" y="4478298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5625703" y="5677733"/>
            <a:ext cx="337887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Community Engagement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4337923" y="6185892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actively engage with communities to educate about sustainable feminine hygiene practices and support women's health.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617279" y="3863221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7" name="Shape 14"/>
          <p:cNvSpPr/>
          <p:nvPr/>
        </p:nvSpPr>
        <p:spPr>
          <a:xfrm>
            <a:off x="10377368" y="44018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531435" y="4478298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9" name="Text 16"/>
          <p:cNvSpPr/>
          <p:nvPr/>
        </p:nvSpPr>
        <p:spPr>
          <a:xfrm>
            <a:off x="9144000" y="240232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Sustainable Practices</a:t>
            </a:r>
            <a:endParaRPr lang="en-US" sz="2300" dirty="0"/>
          </a:p>
        </p:txBody>
      </p:sp>
      <p:sp>
        <p:nvSpPr>
          <p:cNvPr id="20" name="Text 17"/>
          <p:cNvSpPr/>
          <p:nvPr/>
        </p:nvSpPr>
        <p:spPr>
          <a:xfrm>
            <a:off x="7655362" y="2910483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choosing Eco Nest, you're contributing to a more sustainable and equitable future for all women.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8166"/>
            <a:ext cx="659487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Why Choose 91 degrees?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716054"/>
            <a:ext cx="64080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9504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Eco-Friendly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028224" y="3458647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 your environmental impact with biodegradable sanitary pads that are gentle on the earth.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2716054"/>
            <a:ext cx="64080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63101" y="29504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Superior Comfort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663101" y="3458647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Enjoy the comfort and confidence that comes with our breathable and hypoallergenic design.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645700"/>
            <a:ext cx="6408063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28224" y="488013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Reliable Protection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1028224" y="5388293"/>
            <a:ext cx="59391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91 degrees provides the same level of protection and absorbency as traditional pads, while being better for the planet.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645700"/>
            <a:ext cx="6408063" cy="2065734"/>
          </a:xfrm>
          <a:prstGeom prst="roundRect">
            <a:avLst>
              <a:gd name="adj" fmla="val 461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63101" y="488013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Social Responsibility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7663101" y="5388293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 women's empowerment and a more sustainable future with 91 degrees.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60646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Get Your pad Today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345067"/>
            <a:ext cx="1573530" cy="6237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465</Words>
  <Application>Microsoft Office PowerPoint</Application>
  <PresentationFormat>Custom</PresentationFormat>
  <Paragraphs>71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Mahendra Kalyan Senapati</cp:lastModifiedBy>
  <cp:revision>3</cp:revision>
  <dcterms:created xsi:type="dcterms:W3CDTF">2025-02-01T09:19:47Z</dcterms:created>
  <dcterms:modified xsi:type="dcterms:W3CDTF">2025-02-02T18:10:27Z</dcterms:modified>
</cp:coreProperties>
</file>